
<file path=[Content_Types].xml><?xml version="1.0" encoding="utf-8"?>
<Types xmlns="http://schemas.openxmlformats.org/package/2006/content-types">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2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14199"/>
    <a:srgbClr val="931AC4"/>
    <a:srgbClr val="5151D9"/>
    <a:srgbClr val="FF3399"/>
    <a:srgbClr val="E1E2EF"/>
    <a:srgbClr val="4AA7E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E1449241-15B4-4AF5-8A74-E6BCCB0AE03D}" type="datetimeFigureOut">
              <a:rPr lang="en-US" smtClean="0"/>
              <a:pPr/>
              <a:t>12/20/11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2D9A907-132E-43EC-92DB-5FAD472D65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49241-15B4-4AF5-8A74-E6BCCB0AE03D}"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9A907-132E-43EC-92DB-5FAD472D65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449241-15B4-4AF5-8A74-E6BCCB0AE03D}"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9A907-132E-43EC-92DB-5FAD472D65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1449241-15B4-4AF5-8A74-E6BCCB0AE03D}" type="datetimeFigureOut">
              <a:rPr lang="en-US" smtClean="0"/>
              <a:pPr/>
              <a:t>12/20/11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2D9A907-132E-43EC-92DB-5FAD472D65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E1449241-15B4-4AF5-8A74-E6BCCB0AE03D}" type="datetimeFigureOut">
              <a:rPr lang="en-US" smtClean="0"/>
              <a:pPr/>
              <a:t>12/20/11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2D9A907-132E-43EC-92DB-5FAD472D658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1449241-15B4-4AF5-8A74-E6BCCB0AE03D}" type="datetimeFigureOut">
              <a:rPr lang="en-US" smtClean="0"/>
              <a:pPr/>
              <a:t>12/20/11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2D9A907-132E-43EC-92DB-5FAD472D65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1449241-15B4-4AF5-8A74-E6BCCB0AE03D}" type="datetimeFigureOut">
              <a:rPr lang="en-US" smtClean="0"/>
              <a:pPr/>
              <a:t>12/20/11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2D9A907-132E-43EC-92DB-5FAD472D65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49241-15B4-4AF5-8A74-E6BCCB0AE03D}" type="datetimeFigureOut">
              <a:rPr lang="en-US" smtClean="0"/>
              <a:pPr/>
              <a:t>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D9A907-132E-43EC-92DB-5FAD472D65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1449241-15B4-4AF5-8A74-E6BCCB0AE03D}" type="datetimeFigureOut">
              <a:rPr lang="en-US" smtClean="0"/>
              <a:pPr/>
              <a:t>12/20/11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2D9A907-132E-43EC-92DB-5FAD472D65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1449241-15B4-4AF5-8A74-E6BCCB0AE03D}" type="datetimeFigureOut">
              <a:rPr lang="en-US" smtClean="0"/>
              <a:pPr/>
              <a:t>12/20/11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2D9A907-132E-43EC-92DB-5FAD472D65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1449241-15B4-4AF5-8A74-E6BCCB0AE03D}" type="datetimeFigureOut">
              <a:rPr lang="en-US" smtClean="0"/>
              <a:pPr/>
              <a:t>12/20/11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2D9A907-132E-43EC-92DB-5FAD472D65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1449241-15B4-4AF5-8A74-E6BCCB0AE03D}" type="datetimeFigureOut">
              <a:rPr lang="en-US" smtClean="0"/>
              <a:pPr/>
              <a:t>12/20/11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2D9A907-132E-43EC-92DB-5FAD472D65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hoto 10.jpg"/>
          <p:cNvPicPr>
            <a:picLocks noChangeAspect="1"/>
          </p:cNvPicPr>
          <p:nvPr/>
        </p:nvPicPr>
        <p:blipFill>
          <a:blip r:embed="rId2" cstate="print"/>
          <a:srcRect t="5000" r="73750" b="11666"/>
          <a:stretch>
            <a:fillRect/>
          </a:stretch>
        </p:blipFill>
        <p:spPr>
          <a:xfrm>
            <a:off x="0" y="0"/>
            <a:ext cx="9144000" cy="6858000"/>
          </a:xfrm>
          <a:prstGeom prst="rect">
            <a:avLst/>
          </a:prstGeom>
        </p:spPr>
      </p:pic>
      <p:sp>
        <p:nvSpPr>
          <p:cNvPr id="2" name="Title 1"/>
          <p:cNvSpPr>
            <a:spLocks noGrp="1"/>
          </p:cNvSpPr>
          <p:nvPr>
            <p:ph type="ctrTitle"/>
          </p:nvPr>
        </p:nvSpPr>
        <p:spPr>
          <a:xfrm>
            <a:off x="2971800" y="2743200"/>
            <a:ext cx="6172200" cy="1470025"/>
          </a:xfrm>
        </p:spPr>
        <p:txBody>
          <a:bodyPr>
            <a:normAutofit/>
          </a:bodyPr>
          <a:lstStyle/>
          <a:p>
            <a:r>
              <a:rPr lang="en-US" sz="8000" b="1" dirty="0" smtClean="0">
                <a:solidFill>
                  <a:srgbClr val="931AC4"/>
                </a:solidFill>
                <a:latin typeface="Brush Script MT" pitchFamily="66" charset="0"/>
              </a:rPr>
              <a:t>Alani</a:t>
            </a:r>
            <a:r>
              <a:rPr lang="en-US" sz="8000" b="1" dirty="0" smtClean="0">
                <a:solidFill>
                  <a:srgbClr val="FF3399"/>
                </a:solidFill>
                <a:latin typeface="Brush Script MT" pitchFamily="66" charset="0"/>
              </a:rPr>
              <a:t> </a:t>
            </a:r>
            <a:r>
              <a:rPr lang="en-US" sz="8000" b="1" dirty="0" smtClean="0">
                <a:solidFill>
                  <a:srgbClr val="00B0F0"/>
                </a:solidFill>
                <a:latin typeface="Brush Script MT" pitchFamily="66" charset="0"/>
              </a:rPr>
              <a:t>Santos</a:t>
            </a:r>
            <a:r>
              <a:rPr lang="en-US" sz="8000" b="1" dirty="0" smtClean="0">
                <a:solidFill>
                  <a:srgbClr val="5151D9"/>
                </a:solidFill>
                <a:latin typeface="Brush Script MT" pitchFamily="66" charset="0"/>
              </a:rPr>
              <a:t> </a:t>
            </a:r>
            <a:endParaRPr lang="en-US" sz="8000" b="1" dirty="0">
              <a:solidFill>
                <a:srgbClr val="5151D9"/>
              </a:solidFill>
              <a:latin typeface="Brush Script MT" pitchFamily="66" charset="0"/>
            </a:endParaRPr>
          </a:p>
        </p:txBody>
      </p:sp>
      <p:sp>
        <p:nvSpPr>
          <p:cNvPr id="3" name="Subtitle 2"/>
          <p:cNvSpPr>
            <a:spLocks noGrp="1"/>
          </p:cNvSpPr>
          <p:nvPr>
            <p:ph type="subTitle" idx="1"/>
          </p:nvPr>
        </p:nvSpPr>
        <p:spPr>
          <a:xfrm>
            <a:off x="3200400" y="4572000"/>
            <a:ext cx="6400800" cy="1752600"/>
          </a:xfrm>
        </p:spPr>
        <p:txBody>
          <a:bodyPr/>
          <a:lstStyle/>
          <a:p>
            <a:r>
              <a:rPr lang="en-US" b="1" dirty="0" smtClean="0">
                <a:solidFill>
                  <a:schemeClr val="bg1"/>
                </a:solidFill>
              </a:rPr>
              <a:t>May 18, 2011 </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shadeToTitle="1">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 </a:t>
            </a:r>
            <a:endParaRPr lang="en-US" dirty="0"/>
          </a:p>
        </p:txBody>
      </p:sp>
      <p:sp>
        <p:nvSpPr>
          <p:cNvPr id="3" name="Content Placeholder 2"/>
          <p:cNvSpPr>
            <a:spLocks noGrp="1"/>
          </p:cNvSpPr>
          <p:nvPr>
            <p:ph idx="1"/>
          </p:nvPr>
        </p:nvSpPr>
        <p:spPr>
          <a:xfrm>
            <a:off x="457200" y="1828800"/>
            <a:ext cx="8229600" cy="4525963"/>
          </a:xfrm>
        </p:spPr>
        <p:txBody>
          <a:bodyPr>
            <a:normAutofit lnSpcReduction="10000"/>
          </a:bodyPr>
          <a:lstStyle/>
          <a:p>
            <a:r>
              <a:rPr lang="en-US" sz="2400" dirty="0" smtClean="0">
                <a:solidFill>
                  <a:srgbClr val="FF0000"/>
                </a:solidFill>
              </a:rPr>
              <a:t>  </a:t>
            </a:r>
            <a:r>
              <a:rPr lang="en-US" sz="2400" b="1" dirty="0" smtClean="0">
                <a:solidFill>
                  <a:srgbClr val="FF0000"/>
                </a:solidFill>
                <a:effectLst>
                  <a:outerShdw blurRad="38100" dist="38100" dir="2700000" algn="tl">
                    <a:srgbClr val="000000">
                      <a:alpha val="43137"/>
                    </a:srgbClr>
                  </a:outerShdw>
                </a:effectLst>
              </a:rPr>
              <a:t>In ELA I learned many new things. For example I learned my suffixes, &amp; how the most common suffix is –Able. In ELA I also learned how I can improve my writing &amp; my reading. A third thing I learned is many new vocabulary words. For example: Disposition= Your usual mood, </a:t>
            </a:r>
          </a:p>
          <a:p>
            <a:r>
              <a:rPr lang="en-US" sz="2400" b="1" dirty="0" smtClean="0">
                <a:solidFill>
                  <a:srgbClr val="FF0000"/>
                </a:solidFill>
                <a:effectLst>
                  <a:outerShdw blurRad="38100" dist="38100" dir="2700000" algn="tl">
                    <a:srgbClr val="000000">
                      <a:alpha val="43137"/>
                    </a:srgbClr>
                  </a:outerShdw>
                </a:effectLst>
              </a:rPr>
              <a:t>Drowsy = Ready to fall asleep. Phonic= Relating to speech. In ELA Ms.Ferranti had the class read many great books like: Maniac Magee, House on Mango Street and , Watson’s go to Birmingham. To me it seems every term I would improve. I also would get better grades. </a:t>
            </a:r>
            <a:endParaRPr lang="en-US" sz="24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cstate="print">
            <a:lum/>
          </a:blip>
          <a:srcRect/>
          <a:stretch>
            <a:fillRect l="-36000" r="-3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solidFill>
              </a:rPr>
              <a:t>Science</a:t>
            </a:r>
            <a:endParaRPr lang="en-US" dirty="0">
              <a:solidFill>
                <a:schemeClr val="bg2"/>
              </a:solidFill>
            </a:endParaRPr>
          </a:p>
        </p:txBody>
      </p:sp>
      <p:sp>
        <p:nvSpPr>
          <p:cNvPr id="3" name="Content Placeholder 2"/>
          <p:cNvSpPr>
            <a:spLocks noGrp="1"/>
          </p:cNvSpPr>
          <p:nvPr>
            <p:ph idx="1"/>
          </p:nvPr>
        </p:nvSpPr>
        <p:spPr>
          <a:xfrm>
            <a:off x="457200" y="1905000"/>
            <a:ext cx="8229600" cy="4525963"/>
          </a:xfrm>
        </p:spPr>
        <p:txBody>
          <a:bodyPr>
            <a:noAutofit/>
          </a:bodyPr>
          <a:lstStyle/>
          <a:p>
            <a:r>
              <a:rPr lang="en-US" sz="2800" b="1" dirty="0" smtClean="0">
                <a:solidFill>
                  <a:schemeClr val="bg2"/>
                </a:solidFill>
              </a:rPr>
              <a:t>  In science I learned so many new stuff and it made me feel like I was a scientist. My favorite topic that we did in science would have to be The Human Body System. At first I thought I would have a hard time, but it felt kind of easy. The only part  that was tricky was remembering the name of each organ in order. I have to admit though, I did really bad in science for term 1. But then when I took many notes and I practiced as hard as I can, &amp; plus some extra credit. My grades went up &amp;the more we learned the easier it would be. </a:t>
            </a:r>
            <a:endParaRPr lang="en-US" sz="2800" b="1" dirty="0">
              <a:solidFill>
                <a:schemeClr val="bg2"/>
              </a:solidFill>
            </a:endParaRPr>
          </a:p>
        </p:txBody>
      </p:sp>
      <p:sp>
        <p:nvSpPr>
          <p:cNvPr id="2054" name="AutoShape 6" descr="data:image/jpg;base64,/9j/4AAQSkZJRgABAQAAAQABAAD/2wCEAAkGBhQSEBQUEhQVFBUUFRQUFBUWFRQUFRYYGBQVFRYVFxcYGyYeGBkjGhQUHzIgIykpLCwsFR4yNTAqNSYrLCkBCQoKDgwOGg8PGjUlHyAtNC8qLS0qLyoqKiotLCwsKi0tMi8yLCwsNCwsLDQsLCwwLCwuLSkpLCwsKSwsLCwsLf/AABEIAK8BHwMBIgACEQEDEQH/xAAcAAEAAgMBAQEAAAAAAAAAAAAAAQYEBQcDAgj/xABEEAACAQIEAgcDCQUIAQUAAAABAgADEQQFEiEGMRMiQVFhcYEykaEHFCNCUmJygrEzU7LB0RUWNFSSotLw4SRjlaPT/8QAGgEBAAIDAQAAAAAAAAAAAAAAAAMEAQIFBv/EADQRAAIBAgQDBgQFBQEAAAAAAAABAgMRBBIhMRNBUQVhcYGx8CIykcEUIySh0QYzQnLhUv/aAAwDAQACEQMRAD8A4bERAERJtAIk2kSSYBEm0iTeAREmRAEREAREQBERAEREAREQBERAEREAREQBERAEREAREQBERAEREAREkQCIiSIBESZEARJvIgCIn0BAPmSJ7rhCUL/VBCncXufCTVWnpTQTqsdd+QPZaYuScOVrvTS/jrbTqeGmRpmbi8UjIgVApUWY9/8A3x756vXpfNwoX6Tvt48791uya5npoTKhBuSU1or89e5d5rImwpZM7U+kFrbm19yBzImvmVJPYiqUalNJzjbMrrvQiImxEIiIAiIgCIiAIiIAiIgCIiAIiIAiIgCIiAIkiRAEmREARM3KcpqYmqtKkt2PoABzZj2AS+VuH8Bl1MHFfT1SLhN9/wAKAgBfFv8AxJIU3LXkQVa8abUd2+S3ObRLs3GmE5f2dS0+dMH4U/5w2V4LHA/MycPiOYoOeo/gpud/L3dszw0/ldzXjtfPFpddH9bFMSmTyF/LeZFNwmhlN2F9QKgqO7z2ny4NMkHUjqWVt7EdhFuYPO8xyZC1cuxko6rf022JZySZF5ETJGTeLyJbuB+D/neuo5siEKARfU1rkHwAI94mk6kKazTdl1NZyyq5oKOb1Fp6ARbcctwDzAMwTOr4nJUpgi9LbbSFIPu0ys8VcM0lpGtQJspUVV06QNWwdd+Wra3iJPKlTjBVIO6fPK0V49pSxElTqX00V3fyKbERIy0IiIAiJNoBET1XDkqzDkum/he4B8r7eon3hsIXbSO4t6BS5PuBMAx5MWkQBERAEREAREQBERAEREAREQBEkyIB1T5OcAlDBPiX5vrYntFOnfYeoY+7unOc2zRsRWeq56zm/gB2KPACw9J0/h0dLkulPaNGvTt976QW+I985HaWq2kIpbWOdhPiq1JPe9vIs+BwVI5RiahVTWXEUQrW6wQjrW8LiVpHKkEGxG4I2II5ES05cB/Y2Ka/WFeigFx7JBLbeZlUJnNoN5p6/wCX2R16qhaOXpr4myzrG9OUrG2tl01ezU6WGv8AMpQnx1TWSbyJZbvqQJWVkIiJgySDOg/J3m5FF6ItfXqtYX6wAJudvq2nPZnZQlU1QKAZqm5AUXJAF227RYEnyjJCek1dENaDnBpOx07MMKyEajfULjcHa/eOfnK/xPitOGcX3eygd/WDH9P0nmMVjrb4Rie+zfpeVvPVxHSD5wrIxW6hhpGm5F1HddSPMGdOWJSocPd+FkcqhgpcVSlol33NXEROYdsREQCbTb5XlXThqSi1cAvTX96ALtTH37dZe+xG5KzGy9lF+kpGpT+sV6rr95WsQPJgQfjLlk/DwdFelUNagjBqeJpKfnOCe+odNRBJNO+5ClgN2UjcNXr1lTWunv3pu+WpvCOYwMgyTpWCqOrjcPXpr93EUQKujwu1Km3lVAnrl+UWVqttlyqrV/M5qYb37t7pbs0zWlhFavoVqq1sPWrU6LqUp17f4hP/AGq9IsPMryJ21eJ4vpp86XoFemHo0KKqWU1qJxVbEEEkG3VNth9YTlqvWqaxjo7f9/Zrxtcs8NIrQ4fFNmNVfo8JRp1K4O2qtVGunQ8yWRD3Cm57JXsVhnuCw61TrAW3s24Nhy1XuB3WPIi/XK1Oliy1KlorVKVV69WiT1KmKqbmpWbkcPRBKbe0Rp7tVSzPCaBUag3SsSfnGY1OpS1H2qeGJ/iW7HkoC87GHxbk7SWvv13+iWztHOnbYo9SmVNjsRzHdPmelVACbG477Wv6Gec6hXEREAREQBERAEREAREQCSJEmRAL18mnEq0nOHqGy1DqpsTsH2Gk9wYAeo8Y444Ham7V6ClqbEs6KLmme3btS/u8pRry35B8o9agAlQdMg2Fzaoo7g/b63lmFSMo5J+TKNSjOFTi0ee66lRM+Z0xs4ynGG9ZOic8yVamb95ambHzaeGN+TGnUXXg64YHkGIdT4Con8wZrwG/ldzP4yK0qJx8dvqc6ibDNsjrYZtNamU7jzVvwsNjNfIWmty4mpK6Em02WTZMa79yL7TfyHjMrH5klJylCmgCbF2UOzEc9zNM2tkROr8eSKu/Q0dpbfk4aiuJLVSFqADodTaRc3DWP2txbzM1mFzJKzBK6JY7CooCMp7L22Inrny9BiKRpWQoqMtgPaVyQxvzOw5zMZ2ktDSVTNLhNWbOtPnSipY6rAgE6qluzVuGO1777+vbQflNqUWdCGBri6uA2qygbatzYjawue3mLGWbFZrUDuA1gGcDqpsAxA+rObcX1i2Orljc67dnYoA5eAE6eKhkiu/zKOBlnqPXY00m0tHCXBpxP0lUlKKk3PIvbmFJ5Adrf9H1mfFKUmNPA06dKmu3SaFao/jqcEgfHy5TkcW8ssVdrfoj0Kw9oKpUdk9urKraTbeWTLuMn1gYpUr0iQGDU0uB2spA5ju/TnM/jLgtaK9Ph96RtqXc6L8mU9qHbyv7scXLJRmrX26GVhs8HUpu9t1s138zTZXhKYYMuNWgw5FkrqR+amrS+5MWpqawr5fVqBWCVqVVsJVvbbpD0Yp1Fva4qDe3OUDKq1EMo0EsbDUxBAJ7h5ze4+mzUmVeZFhvbtF/S15QxSzyUXs+ttvLX9zsYHspVqEqqndxWyve9tN/svM+MTijd69SnT6Vuq5oEFKhuDq6hKaiRuV2uAbA3mCma1gbvTOnt6p28f5zxTMKeHGlQajfWa9h5Dw8psMtzda1xbSw3tzuPAzaUXFN5br7fY6eE4byUIVsklukrpy53drPw8rmXl+PGHqIDVFHDswqPTFE1OmI+pUW4DJY8mYAXJAvLDxfhk16npU6zgWV8bjqCIg+zTw1GooC+G3kZQeIcPoKsOTXuOwHw7r/AMpoy28zHDKo41VL35Wfrc4HaX5OJnTy218tvvv3G0zjGuTpLUdP2KCqlP8A2KA3mSTNTPumhYgAEk7ADmZuqfClQgcgx9odiD7x7/AXnUp0ZNWiji1KsY/M7GiiXDL+E6YBLsKl9hpuAO83B3M0Ob5cKeINOnc8tI5m5+r4m/8AKTVMNOnFSkQ0sVTqzcI8jWybS+5F8nyhQ2JuSd+jU2A/Ew3J8B7zLlheAQVBTBXXsPQ3v6sLmcafaNNSywTl4HQVB2u9DiFpE63nHyfUTs9FqD9hAKeuk7Eek51n/DtTCvZ91N9Djk39D4SWhjKdZ5Vo+jNZ0pR1NTERLhEIiIAiJIEAWm2wHCuKrLqp0KhU8mI0g+RYi8tPDOQUcLhhjcYL7A0qdr8/ZNjzc8wDsBv5YON+UDGYippw4KA+ylNdbnzJBJPlaTqnGKvPnyKjrTm2qS0W7expcZwli6Qu9CoAOZA1AeZW9pi5Xm9XDvrouyHtsdj4MDs3rN+3FWZYZlNVqgB5CtT2bvtcA+4zIzmlSx2EbGUkFOtSIGIRfZYHYVB+t/Br3tcsq/weqCqS0VVJp6XW3mWnhziSlmVJqNdF6QDrJ9Vx9tO0Ee8X5yg8X8LnB1rAlqb3NNjzsOan7w287gzWZRmLUK9OqvNGB8x9YeouPWda48wC1sC7c+j01VPgCNX+wmS/3qbvuiq/0lZKPyy5dGVnKcJ0WHUdunU34iL/ANB6SgM150qt7LeR/Sc0M5lF3uzHZ0nJzk92/wCQJnZlmPTMhtYqiod73IJ3+MwJ9Jzk1jquKbT6HVcb+0qfjf8AiMpGcYI1syemOb1gvlewv6c5dsd+0qfjf+IyvYC39ub/AL1/f0Zt8Z1e05ZaSfS/ocvseKnXcXza9S1cWKaGXtToKeS0lCgkhT7XLvUHfxnKjltX91U/0N/Sdc4zxNSng6j0WZGUodS87agpHx+E5p/fLGf5ip7x/SeawTlw211PZdqKmqqUm9tLLT1NcMtq/uqn+hv6TsWR0ukwFJKgPWoqjgjf2dBvfwE5d/fPGf5ip7//ABI/vjjP8xU94/pJa9GpVSWisV8JiqOGberurbL+TCSgUxIQ80q6T5h7fylmzhrUKlttv5iVfD1i9dWY3ZqgZieZJa5Ms+df4d/IfqJpiP7kLnY7Hf6LE26fZlOJmx4fb6dfEMP9pmtmxyD/ABC/m/hMt1fkl4HnsA/1VL/Zept+Jf2Q/GP0MrdKiWIVQSTsB3mWTiX9iPxj9GmLwnT+lJA30ncjlft8+f8A0zXAQzxUerL/APU0+HipS6RRusqylMMhdyNVru55L91f69s0Wc8QtVJROrT7uRbxbw8J78VZnqYUVPVT2vFu70/UmV2dXEVlH8qnol+55TDUHL86rq3t3Fr4SzMWNJjvclN9rW3Ud3In1M2nBuAFavWxTbgOVp+Z3LeilR+aUSjVKm6mxsRfzFj8CZ03gQD5itvtVL+d/wClpx+1cVNYRQ77eRfwuGiq7qdTp+Q4ClhsP87xA1E/sU/Q2PabE37ALzDxPHWKZrqyoOwBVb3lgSZZM4fCjDYb5wHK6B0enVb2F56SOy3xml6bKvsVf/s/5Tj1ISppU6c1FJdbNvvLsWpayVz3yvidcVbD4xFIfZXAtZuy/wBk9xEp/GvCv7XDPvcaqbH10N77g+stQr5WDslX31P+UwuMM5pYmpTalq6qFW1C3bcfqZFVlanmlNOcWrNPW3ebRXxWS0Z+cKtMqSDsQSCPEbGfE2PEQAxde3Lpan8RmunpIvMk+pSas7CIibGBM3JcIKuIo0zyeoinyLAH4XmFMrK8X0VanU/d1Ef/AEsD/KZjvqayvldi7/KvjTroURsoRqluy5OgD0Cn3yu026LLtabNXrNTdhzCU0Rgl+wMz3PfpEtfyo5b0lOjiU6ygaWI+y3WRvK5I/MJTMqzVFRqNdS9FyGspAdHAsKiE7XsbEHYiWaulR3KOF1oRtyeq9/U88JjbYeujNdXCaFO/XDqdYHZZNYv9603XCR0YTMKjbIaHR+Bd7hR57/GYa5fgPaOKrEfYGHs/lq16bzxznPxUprQoJ0VBDqCk3d2/eVG7W8OQka+HVk8lxFlit3rpb3saadvzpdOW1Q3ZhWU+fRaf1nMuBshOJxSkj6OkQ9Q9mxuq/mI9wMu/wApecCnheiB69c28kUhmPqdI9TJqCywlJlLGPiVqdKO6d2aPJsb01BT9YDQ3mBb4ixlDdLEg9mxmblObNQe43B2Ze8fyMzcbhaNdjUpVUQtuyVOpY9tjynNisjfRk9Kn+HqS/8AMv27jRgTZ5tlgo9EN7sgZ79hvyE9sLhqNA66lRajLutOn1gT2Fmta03OHq0sTjsKdQCL9I9wDbQTU0FSQCTptbxm925JIldWTqRyr4dbvyLFjnHSVNx7b9o+0ZSc5xppZk9RdylYMPG1jb1nURmTf5+t7m//AGnNeP6AGMLh+k6VEcsQAxYDo31C53LIW3O+q86uMmqkEvfoVOz4unUbOoBqeKw+3Wp1kI9GFvQj4ETkPEPDlXCuVcEoT1KgHVYdm/YfCZXC/GFTCHTbXSJuUvYg/aU9h8OR+M6BhONcHWXeoq35pVGn0N7qffPMxjUwsnZXiz2850MfBZpZZo49pm+4a4YbENrfqUE3qVDsNI3YKe02HpL3iM3yyn1v/Tk8+pSV2v8AlWVLirjdsSvRUgadHtv7T25XtsF+6JYjWqVNIxt3soywtGh8U5qXRLn49CvoV+cDowQnS9QHmF19UHxtaWXOv2FTyH6iaPLcNTDK71V2s2ne9+djNzicdRdGU1F6wtI67vUi0nodzsmMYYStGcopzWizLp46blQmxyD/ABC/m/hM8MXhFW2mor37r7ee02WVUaVN9bVlJsbAX7R3kS1Vksj70cLA0JLFQu0srTd5K29+uvkZnEv7IfjH6NPbI/osK9XtCkj3bfHTPjMMRRqoVNVRvcHnuPCfOBzGktE4eq4sQQHW5FieR22IPpJey5KGktHra/Uk/qqm6tXi02pR0vZpvTfTcrBa53gJeb3DcMqWu9eno7CrC59/L4zOr4/C4dbUlDt4bg/ibtHgJbjh3bNN2R56WJV8sE2ytPgXVdTAqDyJ2v5d/pLn8nObCz0GO5PSJ47AMPgD75TswzB6z6nNzyAGwA7gJ5YfEMjBlJVlIII5giUMXQjWg6a8i3SnKNmz9O5JiqeLwwwlZtLp+xbvtewHeQCRbtHlNZiuC8UjWFPWOxkKkH3kEeonPuGeM1xBSlUGmsxCrYXVz2W+yfA++XyhxDi6Y0rVqWHYRqt/qBnnKtlaGJi7rZrmi/G71gzb5Rwn0Nq+MKoib6CQ1z2BrbH8IveVbivPkBq19KpTUdVAAuw2UWH1mP6+E+eIM5daRr4lqjKthc3O5NgFHLc905NxLxQ+KYC2mmp6qeP2m7z+kloUfxFoU42gnq3uzWcsmsnqaavWLsWPNiWPmTczziJ6MoiIiAJN5EQC+cF8ZUxS+a4uxpkFUZhdQD9R/u9x7PLl6Zx8mJP0mDdXRtwjNv8Alfkw87esoF5n5dnleh+xqungG6p815H3SdVU1lmr+pTlh5Rk50na+65Mz34GxoNvm7nyKEe8GbXKfkxxFQjptNFe3cO/oqm3vMwV+UTG/vh606X/ABmLjOMsXVBDV3t2hbUx/sAvF6S6sNYp6Xiu/U6Pis2wmV0OjSxYcqYINRm+1UP1ezc+gnK86zmpiazVah3PIDko7FUdgEwWa8iYqVXPTZG1DDRpNyveT3YkgyJIkJaLZw1lVCqQpoVq57SjaQPzMyib3Nvk9QKTTwmNQ7naphqw/wBGvUfQyqZLnNClbpkq1QOwVWQDyCkfrLtgfprVcpxbIw9vCYioWB8g5b37j7w5SxBRasUqrnGV0/re3r9ikZbw4uIY00qrTrA26KuDSLb/AFW3Gr7pse4mbij8k2NLWYUkH2jUBHuUE/CXbMHoVqd80wYpOo3qAq6/lqU21gfdPxlfzXj7C0afR4M4iqbWHSV8QtJfQuHby2Ezw4Lc1VarN2gvuvqYmP4IweDAWvWetWblSpix/wBIu3qSJWM3wCJutKpT/ER8RqJn3gc8AZ3qvVBc7rQ0UtX4nG9vADxvMbMMbScHQHU/edmv6kmRycWtETwjOL+J3NZqi8iJEWCbxeREAm8XkRAJvF5EQCbxeREAREQDZcPUkbE01qimUJOoVKjUafsn2qiglRe28vX9j4D93l//AMpX/wCE57l2YPQqLVpHS6bqbK1tiOTAg7E8xOjZN8p9HogMUcSKoFmakuFKN4gFAV8t/Oc7Gwq6Sp38m16E9Jx2ZouK8vwqYe9FcIH1qL0cdVxD23v1GUC3Lfs9ZTJaeL+NWxZNNC4oAqQtQUS5YX6xZEW3PkCR5yrSzhozjT+PfxuaVGm9BERLBGIiIAiIgCIiAIiIAiIgCIiAJIMiIB9Fp8xEAREQBERAEREAREQBERAEREAREQBERAERJgEREQBERAEREAREQBERAEREAREQBJEiZmUYcPWpqdwWF/Ibn4AxexiTUU2+RimfM3WMCO6IoWzPv0dIo4F7WBbnz+EPkyCsaZZiER3dgByA1LpHbsV981zdSLjK2viaaDN1Sy9FqX3ZRQNazAXBIIUG3iQfWeZylRTJJbWKQq8hoANtKntubxmQ40TURNwmUIWppqYMUFSpe2lV0l9t+drc5i5ng0pldDXDKG3IJG5FrjY8r7d8KSZsqkW7IwrRNxh6qrhtRp0ydYRSVuTsWYnffmJ918BT6HtD06SuSALEu2wPbezD3RmNeMk7Nc7GjkgTbY7KEp0ydfXXTcXW3WFyABuCPHnGTUF0VXbRsFVTUBK6mN+QBPJT74zK1zPFjlzI1JEibqphKVRncAhF6NLUxbU7DfSG5C4POfVDI0NWohY9Vwi20qWPbu21x3RmRjjRS19+7mjk2m2wWUI6sSzXBbSBpBsouWs3teQO1jPXAYJT83DAHV0lVxbfSt7DxB0nbxhyQdaKv3fxf7GktJtN0mATpKbC+k03qsGAuAursG1jYSMNhV+gBAuRUrObA9UXsD4dQ++YzB1o+/P+DS2i03FHAoy0Bbr1ahJPYEDaeXdsT6GfVHKkcF2fQHapoA0gAL2kHcjssJnMg60Vv792NLIm2p5UhoFyTqClio09UXsLqdyD3jvmqImU7kkZKV7ciIiJk2EREAREQBERAEREAREQBERAE9KNZkN1JUjkQbGecQDKfMahIJdiQCASxuL87d0+8PmbpqsTcqEDXN1AINh7gJhRMWRrki1ax7vi3JYlmJbZjc7i97H3CHxrlAhZio5Lc2HpPCIsZyroe64xw2sM2ofWub8rc/LafFaszG7EknmSbmecTIsj0NY6QtzYG4F9rnmbek+mxTG92JvYHc725X8p4xAsj3r413ADMzAcgSSBPgVjp03Nib2vtfle084gWSPfDY16d9DMt+diRefVHHVFBCuyg87Ei/jMaJiwyroZK45whQOwU36tzbfnPmnjHBBDMCBpBBOw7h4TwiLDKuhkVMY5JYsxLCxNzcjuPhPn5032j7OjmfZ+z5eE8Yiwsj3GMcabM3Vvp3O1+du68lca4XQGYKeagm3umPEWFl0Mh8c5TQXbSOS3Nu/lMeImQklsIiIMn//Z"/>
          <p:cNvSpPr>
            <a:spLocks noChangeAspect="1" noChangeArrowheads="1"/>
          </p:cNvSpPr>
          <p:nvPr/>
        </p:nvSpPr>
        <p:spPr bwMode="auto">
          <a:xfrm>
            <a:off x="76200" y="-800100"/>
            <a:ext cx="2733675" cy="1666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rgbClr val="E1E2EF"/>
            </a:gs>
            <a:gs pos="39999">
              <a:srgbClr val="5151D9"/>
            </a:gs>
            <a:gs pos="70000">
              <a:srgbClr val="FF3399"/>
            </a:gs>
            <a:gs pos="88000">
              <a:srgbClr val="914199"/>
            </a:gs>
            <a:gs pos="100000">
              <a:srgbClr val="8C3D91"/>
            </a:gs>
          </a:gsLst>
          <a:lin ang="162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lstStyle/>
          <a:p>
            <a:r>
              <a:rPr lang="en-US" dirty="0" smtClean="0"/>
              <a:t>Social Studies</a:t>
            </a:r>
            <a:endParaRPr lang="en-US" dirty="0"/>
          </a:p>
        </p:txBody>
      </p:sp>
      <p:sp>
        <p:nvSpPr>
          <p:cNvPr id="3" name="Content Placeholder 2"/>
          <p:cNvSpPr>
            <a:spLocks noGrp="1"/>
          </p:cNvSpPr>
          <p:nvPr>
            <p:ph idx="1"/>
          </p:nvPr>
        </p:nvSpPr>
        <p:spPr>
          <a:xfrm>
            <a:off x="381000" y="1981200"/>
            <a:ext cx="8229600" cy="4525963"/>
          </a:xfrm>
        </p:spPr>
        <p:txBody>
          <a:bodyPr>
            <a:normAutofit lnSpcReduction="10000"/>
          </a:bodyPr>
          <a:lstStyle/>
          <a:p>
            <a:r>
              <a:rPr lang="en-US" sz="2800" dirty="0" smtClean="0"/>
              <a:t>In Social Studies I learned many interesting things. We learned about Egypt and Greece. We also learned how Rome was founded by a tribe of Latin's in 700 B.C.E. My favorite project we did was, when we had to write 5 paragraphs about Alexander the Great. I already knew so much about him so I had a feeling it would be quick &amp; easy for me. I don’t think social studies is a hard class. It’s a subject you would want to learn. It’s not boring or anything it’s actually fun.</a:t>
            </a:r>
          </a:p>
          <a:p>
            <a:endParaRPr lang="en-US" sz="2800" dirty="0"/>
          </a:p>
          <a:p>
            <a:endParaRPr lang="en-US" sz="2800" dirty="0" smtClean="0"/>
          </a:p>
          <a:p>
            <a:endParaRPr lang="en-US" sz="2800" dirty="0"/>
          </a:p>
          <a:p>
            <a:endParaRPr lang="en-US" sz="2800" dirty="0" smtClean="0"/>
          </a:p>
          <a:p>
            <a:endParaRPr lang="en-US" sz="2800" dirty="0"/>
          </a:p>
        </p:txBody>
      </p:sp>
      <p:sp>
        <p:nvSpPr>
          <p:cNvPr id="16386" name="AutoShape 2" descr="data:image/jpg;base64,/9j/4AAQSkZJRgABAQAAAQABAAD/2wCEAAkGBhQSEBQUEhQVFBUUFRQUFBUWFRQUFRYYGBQVFRYVFxcYGyYeGBkjGhQUHzIgIykpLCwsFR4yNTAqNSYrLCkBCQoKDgwOGg8PGjUlHyAtNC8qLS0qLyoqKiotLCwsKi0tMi8yLCwsNCwsLDQsLCwwLCwuLSkpLCwsKSwsLCwsLf/AABEIAK8BHwMBIgACEQEDEQH/xAAcAAEAAgMBAQEAAAAAAAAAAAAAAQYEBQcDAgj/xABEEAACAQIEAgcDCQUIAQUAAAABAgADEQQFEiEGMRMiQVFhcYEykaEHFCNCUmJygrEzU7LB0RUWNFSSotLw4SRjlaPT/8QAGgEBAAIDAQAAAAAAAAAAAAAAAAMEAQIFBv/EADQRAAIBAgQDBgQFBQEAAAAAAAABAgMRBBIhMRNBUQVhcYGx8CIykcEUIySh0QYzQnLhUv/aAAwDAQACEQMRAD8A4bERAERJtAIk2kSSYBEm0iTeAREmRAEREAREQBERAEREAREQBERAEREAREQBERAEREAREQBERAEREAREkQCIiSIBESZEARJvIgCIn0BAPmSJ7rhCUL/VBCncXufCTVWnpTQTqsdd+QPZaYuScOVrvTS/jrbTqeGmRpmbi8UjIgVApUWY9/8A3x756vXpfNwoX6Tvt48791uya5npoTKhBuSU1or89e5d5rImwpZM7U+kFrbm19yBzImvmVJPYiqUalNJzjbMrrvQiImxEIiIAiIgCIiAIiIAiIgCIiAIiIAiIgCIiAIkiRAEmREARM3KcpqYmqtKkt2PoABzZj2AS+VuH8Bl1MHFfT1SLhN9/wAKAgBfFv8AxJIU3LXkQVa8abUd2+S3ObRLs3GmE5f2dS0+dMH4U/5w2V4LHA/MycPiOYoOeo/gpud/L3dszw0/ldzXjtfPFpddH9bFMSmTyF/LeZFNwmhlN2F9QKgqO7z2ny4NMkHUjqWVt7EdhFuYPO8xyZC1cuxko6rf022JZySZF5ETJGTeLyJbuB+D/neuo5siEKARfU1rkHwAI94mk6kKazTdl1NZyyq5oKOb1Fp6ARbcctwDzAMwTOr4nJUpgi9LbbSFIPu0ys8VcM0lpGtQJspUVV06QNWwdd+Wra3iJPKlTjBVIO6fPK0V49pSxElTqX00V3fyKbERIy0IiIAiJNoBET1XDkqzDkum/he4B8r7eon3hsIXbSO4t6BS5PuBMAx5MWkQBERAEREAREQBERAEREAREQBEkyIB1T5OcAlDBPiX5vrYntFOnfYeoY+7unOc2zRsRWeq56zm/gB2KPACw9J0/h0dLkulPaNGvTt976QW+I985HaWq2kIpbWOdhPiq1JPe9vIs+BwVI5RiahVTWXEUQrW6wQjrW8LiVpHKkEGxG4I2II5ES05cB/Y2Ka/WFeigFx7JBLbeZlUJnNoN5p6/wCX2R16qhaOXpr4myzrG9OUrG2tl01ezU6WGv8AMpQnx1TWSbyJZbvqQJWVkIiJgySDOg/J3m5FF6ItfXqtYX6wAJudvq2nPZnZQlU1QKAZqm5AUXJAF227RYEnyjJCek1dENaDnBpOx07MMKyEajfULjcHa/eOfnK/xPitOGcX3eygd/WDH9P0nmMVjrb4Rie+zfpeVvPVxHSD5wrIxW6hhpGm5F1HddSPMGdOWJSocPd+FkcqhgpcVSlol33NXEROYdsREQCbTb5XlXThqSi1cAvTX96ALtTH37dZe+xG5KzGy9lF+kpGpT+sV6rr95WsQPJgQfjLlk/DwdFelUNagjBqeJpKfnOCe+odNRBJNO+5ClgN2UjcNXr1lTWunv3pu+WpvCOYwMgyTpWCqOrjcPXpr93EUQKujwu1Km3lVAnrl+UWVqttlyqrV/M5qYb37t7pbs0zWlhFavoVqq1sPWrU6LqUp17f4hP/AGq9IsPMryJ21eJ4vpp86XoFemHo0KKqWU1qJxVbEEEkG3VNth9YTlqvWqaxjo7f9/Zrxtcs8NIrQ4fFNmNVfo8JRp1K4O2qtVGunQ8yWRD3Cm57JXsVhnuCw61TrAW3s24Nhy1XuB3WPIi/XK1Oliy1KlorVKVV69WiT1KmKqbmpWbkcPRBKbe0Rp7tVSzPCaBUag3SsSfnGY1OpS1H2qeGJ/iW7HkoC87GHxbk7SWvv13+iWztHOnbYo9SmVNjsRzHdPmelVACbG477Wv6Gec6hXEREAREQBERAEREAREQCSJEmRAL18mnEq0nOHqGy1DqpsTsH2Gk9wYAeo8Y444Ham7V6ClqbEs6KLmme3btS/u8pRry35B8o9agAlQdMg2Fzaoo7g/b63lmFSMo5J+TKNSjOFTi0ee66lRM+Z0xs4ynGG9ZOic8yVamb95ambHzaeGN+TGnUXXg64YHkGIdT4Con8wZrwG/ldzP4yK0qJx8dvqc6ibDNsjrYZtNamU7jzVvwsNjNfIWmty4mpK6Em02WTZMa79yL7TfyHjMrH5klJylCmgCbF2UOzEc9zNM2tkROr8eSKu/Q0dpbfk4aiuJLVSFqADodTaRc3DWP2txbzM1mFzJKzBK6JY7CooCMp7L22Inrny9BiKRpWQoqMtgPaVyQxvzOw5zMZ2ktDSVTNLhNWbOtPnSipY6rAgE6qluzVuGO1777+vbQflNqUWdCGBri6uA2qygbatzYjawue3mLGWbFZrUDuA1gGcDqpsAxA+rObcX1i2Orljc67dnYoA5eAE6eKhkiu/zKOBlnqPXY00m0tHCXBpxP0lUlKKk3PIvbmFJ5Adrf9H1mfFKUmNPA06dKmu3SaFao/jqcEgfHy5TkcW8ssVdrfoj0Kw9oKpUdk9urKraTbeWTLuMn1gYpUr0iQGDU0uB2spA5ju/TnM/jLgtaK9Ph96RtqXc6L8mU9qHbyv7scXLJRmrX26GVhs8HUpu9t1s138zTZXhKYYMuNWgw5FkrqR+amrS+5MWpqawr5fVqBWCVqVVsJVvbbpD0Yp1Fva4qDe3OUDKq1EMo0EsbDUxBAJ7h5ze4+mzUmVeZFhvbtF/S15QxSzyUXs+ttvLX9zsYHspVqEqqndxWyve9tN/svM+MTijd69SnT6Vuq5oEFKhuDq6hKaiRuV2uAbA3mCma1gbvTOnt6p28f5zxTMKeHGlQajfWa9h5Dw8psMtzda1xbSw3tzuPAzaUXFN5br7fY6eE4byUIVsklukrpy53drPw8rmXl+PGHqIDVFHDswqPTFE1OmI+pUW4DJY8mYAXJAvLDxfhk16npU6zgWV8bjqCIg+zTw1GooC+G3kZQeIcPoKsOTXuOwHw7r/AMpoy28zHDKo41VL35Wfrc4HaX5OJnTy218tvvv3G0zjGuTpLUdP2KCqlP8A2KA3mSTNTPumhYgAEk7ADmZuqfClQgcgx9odiD7x7/AXnUp0ZNWiji1KsY/M7GiiXDL+E6YBLsKl9hpuAO83B3M0Ob5cKeINOnc8tI5m5+r4m/8AKTVMNOnFSkQ0sVTqzcI8jWybS+5F8nyhQ2JuSd+jU2A/Ew3J8B7zLlheAQVBTBXXsPQ3v6sLmcafaNNSywTl4HQVB2u9DiFpE63nHyfUTs9FqD9hAKeuk7Eek51n/DtTCvZ91N9Djk39D4SWhjKdZ5Vo+jNZ0pR1NTERLhEIiIAiJIEAWm2wHCuKrLqp0KhU8mI0g+RYi8tPDOQUcLhhjcYL7A0qdr8/ZNjzc8wDsBv5YON+UDGYippw4KA+ylNdbnzJBJPlaTqnGKvPnyKjrTm2qS0W7expcZwli6Qu9CoAOZA1AeZW9pi5Xm9XDvrouyHtsdj4MDs3rN+3FWZYZlNVqgB5CtT2bvtcA+4zIzmlSx2EbGUkFOtSIGIRfZYHYVB+t/Br3tcsq/weqCqS0VVJp6XW3mWnhziSlmVJqNdF6QDrJ9Vx9tO0Ee8X5yg8X8LnB1rAlqb3NNjzsOan7w287gzWZRmLUK9OqvNGB8x9YeouPWda48wC1sC7c+j01VPgCNX+wmS/3qbvuiq/0lZKPyy5dGVnKcJ0WHUdunU34iL/ANB6SgM150qt7LeR/Sc0M5lF3uzHZ0nJzk92/wCQJnZlmPTMhtYqiod73IJ3+MwJ9Jzk1jquKbT6HVcb+0qfjf8AiMpGcYI1syemOb1gvlewv6c5dsd+0qfjf+IyvYC39ub/AL1/f0Zt8Z1e05ZaSfS/ocvseKnXcXza9S1cWKaGXtToKeS0lCgkhT7XLvUHfxnKjltX91U/0N/Sdc4zxNSng6j0WZGUodS87agpHx+E5p/fLGf5ip7x/SeawTlw211PZdqKmqqUm9tLLT1NcMtq/uqn+hv6TsWR0ukwFJKgPWoqjgjf2dBvfwE5d/fPGf5ip7//ABI/vjjP8xU94/pJa9GpVSWisV8JiqOGberurbL+TCSgUxIQ80q6T5h7fylmzhrUKlttv5iVfD1i9dWY3ZqgZieZJa5Ms+df4d/IfqJpiP7kLnY7Hf6LE26fZlOJmx4fb6dfEMP9pmtmxyD/ABC/m/hMt1fkl4HnsA/1VL/Zept+Jf2Q/GP0MrdKiWIVQSTsB3mWTiX9iPxj9GmLwnT+lJA30ncjlft8+f8A0zXAQzxUerL/APU0+HipS6RRusqylMMhdyNVru55L91f69s0Wc8QtVJROrT7uRbxbw8J78VZnqYUVPVT2vFu70/UmV2dXEVlH8qnol+55TDUHL86rq3t3Fr4SzMWNJjvclN9rW3Ud3In1M2nBuAFavWxTbgOVp+Z3LeilR+aUSjVKm6mxsRfzFj8CZ03gQD5itvtVL+d/wClpx+1cVNYRQ77eRfwuGiq7qdTp+Q4ClhsP87xA1E/sU/Q2PabE37ALzDxPHWKZrqyoOwBVb3lgSZZM4fCjDYb5wHK6B0enVb2F56SOy3xml6bKvsVf/s/5Tj1ISppU6c1FJdbNvvLsWpayVz3yvidcVbD4xFIfZXAtZuy/wBk9xEp/GvCv7XDPvcaqbH10N77g+stQr5WDslX31P+UwuMM5pYmpTalq6qFW1C3bcfqZFVlanmlNOcWrNPW3ebRXxWS0Z+cKtMqSDsQSCPEbGfE2PEQAxde3Lpan8RmunpIvMk+pSas7CIibGBM3JcIKuIo0zyeoinyLAH4XmFMrK8X0VanU/d1Ef/AEsD/KZjvqayvldi7/KvjTroURsoRqluy5OgD0Cn3yu026LLtabNXrNTdhzCU0Rgl+wMz3PfpEtfyo5b0lOjiU6ygaWI+y3WRvK5I/MJTMqzVFRqNdS9FyGspAdHAsKiE7XsbEHYiWaulR3KOF1oRtyeq9/U88JjbYeujNdXCaFO/XDqdYHZZNYv9603XCR0YTMKjbIaHR+Bd7hR57/GYa5fgPaOKrEfYGHs/lq16bzxznPxUprQoJ0VBDqCk3d2/eVG7W8OQka+HVk8lxFlit3rpb3saadvzpdOW1Q3ZhWU+fRaf1nMuBshOJxSkj6OkQ9Q9mxuq/mI9wMu/wApecCnheiB69c28kUhmPqdI9TJqCywlJlLGPiVqdKO6d2aPJsb01BT9YDQ3mBb4ixlDdLEg9mxmblObNQe43B2Ze8fyMzcbhaNdjUpVUQtuyVOpY9tjynNisjfRk9Kn+HqS/8AMv27jRgTZ5tlgo9EN7sgZ79hvyE9sLhqNA66lRajLutOn1gT2Fmta03OHq0sTjsKdQCL9I9wDbQTU0FSQCTptbxm925JIldWTqRyr4dbvyLFjnHSVNx7b9o+0ZSc5xppZk9RdylYMPG1jb1nURmTf5+t7m//AGnNeP6AGMLh+k6VEcsQAxYDo31C53LIW3O+q86uMmqkEvfoVOz4unUbOoBqeKw+3Wp1kI9GFvQj4ETkPEPDlXCuVcEoT1KgHVYdm/YfCZXC/GFTCHTbXSJuUvYg/aU9h8OR+M6BhONcHWXeoq35pVGn0N7qffPMxjUwsnZXiz2850MfBZpZZo49pm+4a4YbENrfqUE3qVDsNI3YKe02HpL3iM3yyn1v/Tk8+pSV2v8AlWVLirjdsSvRUgadHtv7T25XtsF+6JYjWqVNIxt3soywtGh8U5qXRLn49CvoV+cDowQnS9QHmF19UHxtaWXOv2FTyH6iaPLcNTDK71V2s2ne9+djNzicdRdGU1F6wtI67vUi0nodzsmMYYStGcopzWizLp46blQmxyD/ABC/m/hM8MXhFW2mor37r7ee02WVUaVN9bVlJsbAX7R3kS1Vksj70cLA0JLFQu0srTd5K29+uvkZnEv7IfjH6NPbI/osK9XtCkj3bfHTPjMMRRqoVNVRvcHnuPCfOBzGktE4eq4sQQHW5FieR22IPpJey5KGktHra/Uk/qqm6tXi02pR0vZpvTfTcrBa53gJeb3DcMqWu9eno7CrC59/L4zOr4/C4dbUlDt4bg/ibtHgJbjh3bNN2R56WJV8sE2ytPgXVdTAqDyJ2v5d/pLn8nObCz0GO5PSJ47AMPgD75TswzB6z6nNzyAGwA7gJ5YfEMjBlJVlIII5giUMXQjWg6a8i3SnKNmz9O5JiqeLwwwlZtLp+xbvtewHeQCRbtHlNZiuC8UjWFPWOxkKkH3kEeonPuGeM1xBSlUGmsxCrYXVz2W+yfA++XyhxDi6Y0rVqWHYRqt/qBnnKtlaGJi7rZrmi/G71gzb5Rwn0Nq+MKoib6CQ1z2BrbH8IveVbivPkBq19KpTUdVAAuw2UWH1mP6+E+eIM5daRr4lqjKthc3O5NgFHLc905NxLxQ+KYC2mmp6qeP2m7z+kloUfxFoU42gnq3uzWcsmsnqaavWLsWPNiWPmTczziJ6MoiIiAJN5EQC+cF8ZUxS+a4uxpkFUZhdQD9R/u9x7PLl6Zx8mJP0mDdXRtwjNv8Alfkw87esoF5n5dnleh+xqungG6p815H3SdVU1lmr+pTlh5Rk50na+65Mz34GxoNvm7nyKEe8GbXKfkxxFQjptNFe3cO/oqm3vMwV+UTG/vh606X/ABmLjOMsXVBDV3t2hbUx/sAvF6S6sNYp6Xiu/U6Pis2wmV0OjSxYcqYINRm+1UP1ezc+gnK86zmpiazVah3PIDko7FUdgEwWa8iYqVXPTZG1DDRpNyveT3YkgyJIkJaLZw1lVCqQpoVq57SjaQPzMyib3Nvk9QKTTwmNQ7naphqw/wBGvUfQyqZLnNClbpkq1QOwVWQDyCkfrLtgfprVcpxbIw9vCYioWB8g5b37j7w5SxBRasUqrnGV0/re3r9ikZbw4uIY00qrTrA26KuDSLb/AFW3Gr7pse4mbij8k2NLWYUkH2jUBHuUE/CXbMHoVqd80wYpOo3qAq6/lqU21gfdPxlfzXj7C0afR4M4iqbWHSV8QtJfQuHby2Ezw4Lc1VarN2gvuvqYmP4IweDAWvWetWblSpix/wBIu3qSJWM3wCJutKpT/ER8RqJn3gc8AZ3qvVBc7rQ0UtX4nG9vADxvMbMMbScHQHU/edmv6kmRycWtETwjOL+J3NZqi8iJEWCbxeREAm8XkRAJvF5EQCbxeREAREQDZcPUkbE01qimUJOoVKjUafsn2qiglRe28vX9j4D93l//AMpX/wCE57l2YPQqLVpHS6bqbK1tiOTAg7E8xOjZN8p9HogMUcSKoFmakuFKN4gFAV8t/Oc7Gwq6Sp38m16E9Jx2ZouK8vwqYe9FcIH1qL0cdVxD23v1GUC3Lfs9ZTJaeL+NWxZNNC4oAqQtQUS5YX6xZEW3PkCR5yrSzhozjT+PfxuaVGm9BERLBGIiIAiIgCIiAIiIAiIgCIiAJIMiIB9Fp8xEAREQBERAEREAREQBERAEREAREQBERAERJgEREQBERAEREAREQBERAEREAREQBJEiZmUYcPWpqdwWF/Ibn4AxexiTUU2+RimfM3WMCO6IoWzPv0dIo4F7WBbnz+EPkyCsaZZiER3dgByA1LpHbsV981zdSLjK2viaaDN1Sy9FqX3ZRQNazAXBIIUG3iQfWeZylRTJJbWKQq8hoANtKntubxmQ40TURNwmUIWppqYMUFSpe2lV0l9t+drc5i5ng0pldDXDKG3IJG5FrjY8r7d8KSZsqkW7IwrRNxh6qrhtRp0ydYRSVuTsWYnffmJ918BT6HtD06SuSALEu2wPbezD3RmNeMk7Nc7GjkgTbY7KEp0ydfXXTcXW3WFyABuCPHnGTUF0VXbRsFVTUBK6mN+QBPJT74zK1zPFjlzI1JEibqphKVRncAhF6NLUxbU7DfSG5C4POfVDI0NWohY9Vwi20qWPbu21x3RmRjjRS19+7mjk2m2wWUI6sSzXBbSBpBsouWs3teQO1jPXAYJT83DAHV0lVxbfSt7DxB0nbxhyQdaKv3fxf7GktJtN0mATpKbC+k03qsGAuAursG1jYSMNhV+gBAuRUrObA9UXsD4dQ++YzB1o+/P+DS2i03FHAoy0Bbr1ahJPYEDaeXdsT6GfVHKkcF2fQHapoA0gAL2kHcjssJnMg60Vv792NLIm2p5UhoFyTqClio09UXsLqdyD3jvmqImU7kkZKV7ciIiJk2EREAREQBERAEREAREQBERAE9KNZkN1JUjkQbGecQDKfMahIJdiQCASxuL87d0+8PmbpqsTcqEDXN1AINh7gJhRMWRrki1ax7vi3JYlmJbZjc7i97H3CHxrlAhZio5Lc2HpPCIsZyroe64xw2sM2ofWub8rc/LafFaszG7EknmSbmecTIsj0NY6QtzYG4F9rnmbek+mxTG92JvYHc725X8p4xAsj3r413ADMzAcgSSBPgVjp03Nib2vtfle084gWSPfDY16d9DMt+diRefVHHVFBCuyg87Ei/jMaJiwyroZK45whQOwU36tzbfnPmnjHBBDMCBpBBOw7h4TwiLDKuhkVMY5JYsxLCxNzcjuPhPn5032j7OjmfZ+z5eE8Yiwsj3GMcabM3Vvp3O1+du68lca4XQGYKeagm3umPEWFl0Mh8c5TQXbSOS3Nu/lMeImQklsIiIMn//Z"/>
          <p:cNvSpPr>
            <a:spLocks noChangeAspect="1" noChangeArrowheads="1"/>
          </p:cNvSpPr>
          <p:nvPr/>
        </p:nvSpPr>
        <p:spPr bwMode="auto">
          <a:xfrm>
            <a:off x="76200" y="-800100"/>
            <a:ext cx="2733675" cy="1666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0" name="AutoShape 6" descr="data:image/jpg;base64,/9j/4AAQSkZJRgABAQAAAQABAAD/2wBDAAkGBwgHBgkIBwgKCgkLDRYPDQwMDRsUFRAWIB0iIiAdHx8kKDQsJCYxJx8fLT0tMTU3Ojo6Iys/RD84QzQ5Ojf/2wBDAQoKCg0MDRoPDxo3JR8lNzc3Nzc3Nzc3Nzc3Nzc3Nzc3Nzc3Nzc3Nzc3Nzc3Nzc3Nzc3Nzc3Nzc3Nzc3Nzc3Nzf/wAARCACaAKkDASIAAhEBAxEB/8QAHAABAAIDAQEBAAAAAAAAAAAAAAUGAQQHAwII/8QAQhAAAgEEAAQEAwYDAwoHAAAAAQIDAAQFEQYSITETQVFhBxQiFTJxgZGhI0JSM6KyFhckNENTgrHBwlRic5KTo+L/xAAaAQEAAgMBAAAAAAAAAAAAAAAAAQMCBAUG/8QAMREAAgICAQIEAgkFAQAAAAAAAAECAwQRIRIxE0FRYQUiFEJxkaGxwdHwFSMyM1OB/9oADAMBAAIRAxEAPwDuNKUoBSlKAUpSgFKUoBSlKAUpSgFKUoBSlKAUpSgFKUoDBHStX7PtP/Cwf/GtbdKjQ0KUpUgUpSgFKV43NzBaxNLczJDEv3nkYKo/EntQHtTYqnZD4lcMWbFY7yS9YdNWkTSD/wB3Rf3qHm+LuOX+xw2RcerNEn/dWxDDyJrcYN/+EOSR0nYpXJf87l18+XGFT5HWhH8xqb8d65fy/evdfi63N14ffl9rxd/4f+tX/wBLzP8AmzHrj6nU6Vzyy+LOIkYLe4+/tev3giyr/dO/2q5YbN4zOQNPir2G5RTpuRuqH0ZT1U+xArVtx7av9kWjJNPsSNKUqokUpXzzCgPqlKUApSlAKUpQClKUApSlAYNfnXju7yM/EGS+2GuHEFxN8slwrCNYldgpQa1rQHUbNfoo1zj4zYh7jGWmWjTmFkzJP7RPrZPsGVd+xJrf+GXRqyF1Jc8c+XuYzTa4KvecBCGe2sBmWmvZEWeYwQBY4IfU8xJLMdhe3Yk9Bo/fEfCOJxmBvrm3lu/mYYueMyXG+uwPugDY66/OtThfiyDF2jw5OG7uJWYauY+VyyKoVFIJBHKoA899+5NRPFOTPEOVhexguVRyiCCQoTNIvME0B90fUdjm15kdN1rWw+NW5+rJSjXHu+y4NOTbnxwjRurK5hwsOVBjaC5klijUb2rJvW/XfK34a899LhBwFZ3VkksOYu+d41IbkiYKSARscvv23W5ccNZGbhSLD7sFeFVZGJcnxQdk76DqSfLsTVd4Qz8XDi3FnkbO8MqERBYwm41BYhWX6dnbH6tnY15VTb8X+IfEKpPEsfXGT4j5pvj7jFtyXy9zVzOEjxNlAXvJDf8AjiC4tJEXoORmEqMNbQ8vT6fMg6Iro3wZxVza4u7ylx4YjyBTwQCS3LGXX6unmSSO/Sua8T5uTPZNbhLfwvBhKQRn62Rd7Z3I7DsT5ADv1Nd+wthDhcJZ2COPCs7dY+c9AeUdSf8AnXUvycn6FXVkv+4+Wu+vT9zZq55ZI7qvZHjLD2Nw1r818zdKeUwWq+IwPoddAfYnftXNeOPiFd5eaTH4GY2+OXo8/Zrgeu+6ofQaJHXYHQ+2BZrJMbdJaxNdhSzjwwfDRlZebWxofUPpBA6n3Nc2iKu6lF8oyyrHiqDsWlIuWU42uoLSdrXh/IGYRsYjM0Spsb+p/r2qjzJA/XVUTFZfMWubS9yjXUF8z20rPNLIPFhkl5GjZD9AA305RodOuwavVrFDfrZR2SymO6jWecTaLooOvq106sPLpoNqqzxLYpk+NrXEOVZC8MU+xv6Qsszb/ALGfzqi5PS8ntfmbVMlz6a/Q60D1NZrm+K4ii4cntbae+MmMnhjeRJSd2LlQSqsfvRjvy7JUe2hXRlYFQQdg+Yq5pruUpp9j6pSlQSKUpQClKUArBOqzURxRk5MXiJJbZVe7lZYLZG7GVzpd+w7n2BqG0lthvRK829arwyETT2FzCui0kTIAe2yCOtUjH/aGCma4sJZcgsvW7guZtNM/wDvUY9FY9ivRSANcuqm14xsOXlntMrFL/umsJGP6qCp/I1rU5lN0dxkVQuhNcM51jODMNdYqzuBNfQF4V8SJJQQJFGnGmUkEMGBA7aNTfDmJwdi7yYtfGnUcrTyMXcD0BP3fwGq+cpjps1k2v8AGifCxCQTIJEDNNOD/aGPf8MaJB6gsGOwPP6lyTpIovJlxd993+N9dtcemmJAP6q47HehXIzMnIuUqfHco+m+37mjZvbSeye8ulRObs8TdyRjJ4wXchGkYWrO2vQOB0/MgV9+LmOTZXFquv7bxZCv48uh/irQjykRvFtbC7gyeXuSY4mZxHbprRI5hsADakqpZz09iObjY9qnuD59n/NFcYSb0j3v7HH4vh/Ii1sYbaN7Z0ZIYwpcspUKSO5JIA79TW38Tr26w3w8iUhZHZoLe5VmI8Rf512P6taPsTUhw7wpdwC0l4hvlvJbZvEjhjBEYl2T4jE9WIJPKOir00NgERvxwRn4LjSJSzG+iAVRsno1elwMWyhPrlttm9VXKuLbfJyrCpaJdIqzwZF0IZYo2aLxDvoCGT6j26bFXO3vfllP2hBPBK53JMyhoy3sy7AA99dqiOEuHUsJUubkE3Yj5mDdoy3ZR7gdz6n2qx3zsto4iOpJNRoR5M3QH8t7/KvT4lHhQbXGzzufmfSLVGT3rg+bG6+bx00MXhS2tzcq/jrJtgiHaxjXlz7bv/MfxqAxEMORzLTFOeJFluDzEttpW5E7nr/Dj3178/vW5xDa2dtj2e3QW10+oYp4WMbLsdyV1sBQSd+S1WsXnJ7O2knxUUEttI/PyzKysFX6FVSD10ir3HcmtPInTVdBT4S5f5I6WFVk5OPN07ba6V5cLllwEEZwmook+lDKgC/zAlh+4q8cCZFZrGTH7/1PkMWz/sXG0/TRX/hHrXIMfxfMsENoba3MsSAOrOylta2Pbz8zV8+F9+l5k9xAjeMjWRT3DK//AOt79DU330XQ1B8oYWJlY1nVNfLLfO9+500VmsedZrROyKUpQClKUAqnfEe5Fja4i9lDGCDJL4vICSqtHInNr2LA1caj85jUy2Mms3kaJn00cq94nUhkce4YA/lWFkVOLi/MiS2miuo6uiujKysAyspBBB6gg+YrPlVYv5jg57W3M0WGuppwk1rcKXspN73JA2xyrzFSVDDlDElenX6u83lIskmOVcPtmQfNC5do/qDkaGh1+g6G9E9N99eTu+E21v5eUc2eNOPPkbF/lLq1y6Rw/wAa1DxwSxCLb+I4J+kj+lRztvfQgV98RXcDp9kyTCMXOlu5iNrbQE6Z3PZdjaqT02d9gTXnd4e7a0U216qXy3L3DSrGEEhZSpQb5uX6ToN9WtVK8Jiezx0MljYveWF6RMJ1dfmFLd/G5iBJrtzqdkAfT5nbxMaqySmvq/iZVQUnv0JKLhvhuRVuIMPi3VgCjpaxspHsdaNRnGltC4w0EcViBHcStyXS8sKxLBIX30PKPu9ddDrpUle47h3Eg5S7tcfZeGfENw8axhT6/j+9aQxjcWQXV/OxtIZ7cwY5XG2VCwcyOp/rKp9P9K9dFiB2Iw6jb6dmji8lfWtnbfKZBLK3uesFrkojJIh/pQ+IpI8wOpGxrXYeXE2bnkjsLDKxQx3D3iNDLCTyTDlYEAHqrAsOnXodg9DrdzXBE+YxV387cW8mSlKmLlQiKNV39A3s9dklvXl6ELosRwP49jMeIeX5iWNVhjgmdxZkHm542cnTEhT0GhygdRsliwyK7IynLa80VOqyUHBvhogrE80LTH/ayM/5b0P2ApJuS9iTeljUytr1O1H/AHfpQxS4mQYu+B+ai0iBE/1gE6V0Hns9x/Kdg+W4vIZVLOC7lQ8ly8hhhWVGXRVepbY7L9TH2/EV6t5FXR1bPLrDvdjh0vfYg+NbqW/n+SsusgV4l126LzTH8lCp/wAT1qWuOnuLSWTHojrLeMoi5gpQHUnTprXK3qNaPftUxw5j11Je3G9zRMsXisOblYbAP/mIJdveTXlTgXVxbTXGw0aSKsfXrzeBErfpy6/M1yXjLIsUrfrbf2a1r8Dv1588GmSx/qaX273squaxZWSQygwXEbBWAYNrYB6EbHY/8xXWfg7i7q2XJXV4qcwKQKy+ZG2YexHMikDptD+UGuHjzWbX7OgSS8bRWVttHEB0M7DeumtL/UR06DY65h8db4rGwWVopEUK6BJ2WPcsT5kkkk+ZJrXeOqG4736eyN6jJV9UemHSvP3fqvRG4KzSlQXClKUApSlAYPY1RviDxZkcDLHbWFusaSQ+I17LC8iIdkaUKNbGtnmI7joetXk9jVC+IvEz2sd1w9DjzNNeWL7lklCKA4K7UaJfXn2109axk0l30W0RcrElHq9jmdxw5msvdNd30ecvrhydyzW4j6egL60PYdK9o/hxkJ0DJgbz8Xnt1B/vV7QS2YIFziQNDulhYSH+8i1YMfxUlnbpBDfZW1hT7kUeJtSqjfkIya1G15M6spZcI6dOl9jIA/DLLBRrC3B9QLyA/tWo3BudxZ5o7bO2ijoTABIP/qYnVdSs/iBghDGk819zqoDPJYSLzHXU6AOq+5/iFgYx/CF/Of6Y7KQf4gKw2ylWX706vwOKS4m4vpX8bItIykgtKrtIjehDn6ffzqLjtYodxmJRLE5DH0YdyK6FxHlTnc0b/wCS+UVYRCEZgZHAJO3I6DvoDZ0PPr0okkivPczBhyPMzBifL1/asJSlykz0uHVBxhKyCTae1+vsdk+DWbvcljr6wvppLgWTp4UshLNyMD9JPnoqdexro2qoXwfwlxi+H5bu8jaObIS+KqMNFYwNJseRPU/gRV9roQ30LZ47LcHfPw/8d8FE+Lyk8P2ngGKG8N6i2125Cm3fTMCG/l3yhfzqj4rCZriaLxZmGThim5rwpII4pAWLGGEkcpBbRkbp00B21Xbp7eK5jMdxGksZ7o6hgfyNQPE/EuP4Ys1iELT3bRk21hbJt5NdOwGlUep6fielHBykuePQqjNRi0lz6nN8hkrODE8SfK4KeOayDQ30tx4PLC7b6qpkOtsfp5Rrseuuvp8OOB76/wCELFbtoLC1uCZ/Ht2JupVbfTfQIpXXT6vXQqtZ8JxRnvtDiJbXDvcqqNZw3YWWQD7pca6n3OvLp0q28P8AFnEfDk0NpkrRL/CRgKZ4pAZYEH8wXQJUDXTROuxq/pmlso1B8aOoYfEWWHtvl8fbrEndj3Zz22zHqT+NSFecMsc8aSwyLJG6hkdCCGB7EEdxXpVZmloUpShIpSlAKUrBoAe1R+Vw2MzECxZOyhuUU7TxF2VPqp7g/hUbxTlZLSayx8N0llJfM3NdSEARIo2xG+nMdgDfufKoqxt+HVytq+K4j/05ZR4gN94puR5qwJ0d9P8ApVcp86RU7dS0jal+HXDjrqO3uYP/AEr2UD9CxFeDfDbEE7F7lB7fMg6/VamLziKK1kuFjsb24S1OriWGMFYzrfYkFuhB+kHvS/zqiKwXFIl1cZHrbAtpeQDZdj35QNe/UCofhmwsyyPab+8gp/h7gbWGSe6v8isMalnZ7oKqgdySFFbkHw84YADPaTT9Ady3krA/lzarYusg8NjfQ8TWaG2VUDSwqWinVyF0ATsHZ6jr5HdbE+Yunv7ixxFgly1oo8eSSbw0ViNhBoHba9tDp1p8i8jGWZbLvN/eyHznB/CEfyVvPhlT5uf5ZGtXaI7Ks22KsNj6T33XtivhzwvjLiO4isGnkjO4zcytIEI7EKTr9q0xl5s5Dw/eT26wE5tkVFO/pVJANn1/DpV7FINS2zGvInPepcGBrVCfSqPcZPHZq5vHzOWSyx1vM1ulp8z4RlK/edyDs+w7a61J8PC2trK6OAvhlbfxAYoDchhD0G1DnZ13PWpVib4Ko2qT47E9a3kF2sjW0ySiNzGxQ70w7j8RUPf8H4jIX817cLeePNrnZL6ZAdDQGgwGh6e59ahuGMhd2GFyd3PYr8nDNdzswnBYsGJ5QNdex67qwXOaMLYcC32MlIE6trw9oW9OvbVI2cbZMLYuKbIY/DDhApIsmLaQSMXfnuZTzN6k829152XCvBkIaOzRoViuPluVb6dAJdb5RtwN9fKpWLO3t948+Lxq3FnA7J4rz8jTFTpvDXR312NkjdRnDdzj3xdhNexc0uRyc09uGTZEnMxUn0IUap4nK0Q7VtaLNhcVZ4SwSxx6PHboWKq8jPrZ2erEnWz2rfqDuc43jTxY6xlv2t/7YxsFVT35QT95vYfmRWf8pccbGzuYjLMbxeaCGGIvI48/pHp57rLrj6mfiR9SbpWji8lDkkkMSTxvE3LJHPEUZTrfUH29K3qlPZkmmtoUpSpJFYNZpQEDxRPY28Vs2Ux8V1ZmblklmRWS3BH3zvy8vzqBzVxjM/bxYvhyCG4mEsbi6hjAitQrAlucDW9bHKPXyq9MoYaI2KwkaoNIqqPQCq5Q2yqdbkym2c0+JbNWUlhczXl1dyzW/hxErOrgcu31yjl7HZGgK9BhbvDWeCuLVPmZsZE0U8MfQyI4HOU35hgCB5jpVvIG+1Ne1R4SIVK7b/ncpvF17JecKXzvZT2sYlgCGcBWf+Km/p30171tW632LymWihsZZlvpxcW8ygcisVCkOd9NFQfcduvSrOyBhplBHoRWdD0qfD297Hhty6t/zkoWFx98mD4cje2lL22Wd5tpoqu5RzEemyP1q+g1kD2oBUwgoIyrrUFpFTuMnw9Z5e7+1rKzsLuNvomnjTnuF1vmUgbI8vXpThyI3fEF5mbWzezsJoFiUSJyNcMG34nL5DXQb6mrS0aPrmRTrtsdq+teWqx6HvbMfCfVt/kc+xzPkOCrvCW6yfaTxXBeMow5WMjHTEjQJ2Neu6lklfNZLDG3tbiGLHsZrhpomj5W5CoQbHU7Ozrpod6tetDtQL7UVfuQqda2yq4Zr/B2Zw32bcTNC7C1nTXhOhYkF239JG9Ee3Te6hrCKWCw4KiuI2imW7kDI45SDyv5Guh8vtWCgYglQddRsdqh1eQdPCWzn2ItsPY2b2Wdku4L9WYXCLLMq3JLHTgIdPsEduvr2qSuFwUOSEcGSbD3ONhMAX6EVo203QOCGGwOo86uGuvavh4Y3IMkaMR2LKDqp8PjQVWlpEPwhdXt5jnmvpGkBnkFvK8YRpIgfpYqO2+v7VO1gDXYarNWRWlotiulaFKUqTIUpSgFKUoBSlKAUpSgFKUoBSlKAUpSgFKUoBSlKAUpSgFKUoBSlKAUpSgFKUoBSlKAUpSgFKUoBSlKAUpSgFKUoBSlKAUpSgP/2Q=="/>
          <p:cNvSpPr>
            <a:spLocks noChangeAspect="1" noChangeArrowheads="1"/>
          </p:cNvSpPr>
          <p:nvPr/>
        </p:nvSpPr>
        <p:spPr bwMode="auto">
          <a:xfrm>
            <a:off x="76200" y="-974725"/>
            <a:ext cx="2238375" cy="20383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6392" name="Picture 8" descr="http://www.valdosta.edu/~kmbucknor/socialstudies.bmp"/>
          <p:cNvPicPr>
            <a:picLocks noChangeAspect="1" noChangeArrowheads="1"/>
          </p:cNvPicPr>
          <p:nvPr/>
        </p:nvPicPr>
        <p:blipFill>
          <a:blip r:embed="rId2" cstate="print"/>
          <a:srcRect/>
          <a:stretch>
            <a:fillRect/>
          </a:stretch>
        </p:blipFill>
        <p:spPr bwMode="auto">
          <a:xfrm rot="21380353">
            <a:off x="53662" y="222229"/>
            <a:ext cx="2243328" cy="1752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1600200" cy="701040"/>
          </a:xfrm>
        </p:spPr>
        <p:txBody>
          <a:bodyPr>
            <a:normAutofit fontScale="90000"/>
          </a:bodyPr>
          <a:lstStyle/>
          <a:p>
            <a:r>
              <a:rPr lang="en-US" dirty="0" smtClean="0"/>
              <a:t>Math</a:t>
            </a:r>
            <a:endParaRPr lang="en-US" dirty="0"/>
          </a:p>
        </p:txBody>
      </p:sp>
      <p:sp>
        <p:nvSpPr>
          <p:cNvPr id="3" name="Content Placeholder 2"/>
          <p:cNvSpPr>
            <a:spLocks noGrp="1"/>
          </p:cNvSpPr>
          <p:nvPr>
            <p:ph idx="1"/>
          </p:nvPr>
        </p:nvSpPr>
        <p:spPr>
          <a:xfrm>
            <a:off x="381000" y="1600200"/>
            <a:ext cx="6172200" cy="4486584"/>
          </a:xfrm>
        </p:spPr>
        <p:txBody>
          <a:bodyPr>
            <a:normAutofit fontScale="85000" lnSpcReduction="20000"/>
          </a:bodyPr>
          <a:lstStyle/>
          <a:p>
            <a:r>
              <a:rPr lang="en-US" dirty="0" smtClean="0"/>
              <a:t>In math class it can be pretty difficult, I’m not going to lie. But if you really pay attention you might come and think, “Hey, it makes more sense now!” This is how I always feel sometimes. I get really good grades in math, </a:t>
            </a:r>
            <a:r>
              <a:rPr lang="en-US" dirty="0"/>
              <a:t>w</a:t>
            </a:r>
            <a:r>
              <a:rPr lang="en-US" dirty="0" smtClean="0"/>
              <a:t>hich is really good. Once I went from a C- to a B+. I was really proud of myself for once. I usually try to do some extra credit and stay for after school hours. I have to say, I enjoy math!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an accomplishment that you are really proud of?</a:t>
            </a:r>
            <a:endParaRPr lang="en-US" dirty="0"/>
          </a:p>
        </p:txBody>
      </p:sp>
      <p:sp>
        <p:nvSpPr>
          <p:cNvPr id="3" name="Content Placeholder 2"/>
          <p:cNvSpPr>
            <a:spLocks noGrp="1"/>
          </p:cNvSpPr>
          <p:nvPr>
            <p:ph idx="1"/>
          </p:nvPr>
        </p:nvSpPr>
        <p:spPr/>
        <p:txBody>
          <a:bodyPr/>
          <a:lstStyle/>
          <a:p>
            <a:r>
              <a:rPr lang="en-US" dirty="0" smtClean="0"/>
              <a:t>I am really proud of myself for making it all the way to 6</a:t>
            </a:r>
            <a:r>
              <a:rPr lang="en-US" baseline="30000" dirty="0" smtClean="0"/>
              <a:t>th</a:t>
            </a:r>
            <a:r>
              <a:rPr lang="en-US" dirty="0" smtClean="0"/>
              <a:t> grade. I always believed in myself. I was always been a good student in elementary school , and my teacher said she already knew I would make it since the first day she met me. I never thought I would get accepted to TechBoston Academy and look at me now.</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one thing you want to work on for next year?</a:t>
            </a:r>
            <a:endParaRPr lang="en-US" dirty="0"/>
          </a:p>
        </p:txBody>
      </p:sp>
      <p:sp>
        <p:nvSpPr>
          <p:cNvPr id="3" name="Content Placeholder 2"/>
          <p:cNvSpPr>
            <a:spLocks noGrp="1"/>
          </p:cNvSpPr>
          <p:nvPr>
            <p:ph idx="1"/>
          </p:nvPr>
        </p:nvSpPr>
        <p:spPr/>
        <p:txBody>
          <a:bodyPr>
            <a:normAutofit fontScale="92500"/>
          </a:bodyPr>
          <a:lstStyle/>
          <a:p>
            <a:r>
              <a:rPr lang="en-US" dirty="0" smtClean="0"/>
              <a:t>One thing I want to work on is my attitude. I’ve been giving a lot of attitude to people just because they get on my nerves. I don’t think this is okay so I’m trying to change that.</a:t>
            </a:r>
            <a:r>
              <a:rPr lang="en-US" dirty="0"/>
              <a:t> </a:t>
            </a:r>
            <a:r>
              <a:rPr lang="en-US" dirty="0" smtClean="0"/>
              <a:t>I also want to work on my homework. I already have an idea for that which is good. My dad found a great after school in South Boston. I’m going to start going there Monday-Friday.  </a:t>
            </a:r>
          </a:p>
          <a:p>
            <a:r>
              <a:rPr lang="en-US"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did you feel the day before the first day</a:t>
            </a:r>
            <a:endParaRPr lang="en-US" dirty="0"/>
          </a:p>
        </p:txBody>
      </p:sp>
      <p:sp>
        <p:nvSpPr>
          <p:cNvPr id="3" name="Content Placeholder 2"/>
          <p:cNvSpPr>
            <a:spLocks noGrp="1"/>
          </p:cNvSpPr>
          <p:nvPr>
            <p:ph idx="1"/>
          </p:nvPr>
        </p:nvSpPr>
        <p:spPr/>
        <p:txBody>
          <a:bodyPr/>
          <a:lstStyle/>
          <a:p>
            <a:r>
              <a:rPr lang="en-US" dirty="0" smtClean="0"/>
              <a:t>The day before school I couldn’t go to sleep. I was really nerves and scared. I thought no one I knew will come to my school, but then when I came to school half of the people from last year they came to my school.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128</TotalTime>
  <Words>689</Words>
  <Application>Microsoft Macintosh PowerPoint</Application>
  <PresentationFormat>On-screen Show (4:3)</PresentationFormat>
  <Paragraphs>21</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Verve</vt:lpstr>
      <vt:lpstr>Alani Santos </vt:lpstr>
      <vt:lpstr>ELA </vt:lpstr>
      <vt:lpstr>Science</vt:lpstr>
      <vt:lpstr>Social Studies</vt:lpstr>
      <vt:lpstr>Math</vt:lpstr>
      <vt:lpstr>What is an accomplishment that you are really proud of?</vt:lpstr>
      <vt:lpstr>What is one thing you want to work on for next year?</vt:lpstr>
      <vt:lpstr>How did you feel the day before the first day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Alani Santos </dc:title>
  <dc:creator>230927</dc:creator>
  <cp:lastModifiedBy>Teacher</cp:lastModifiedBy>
  <cp:revision>13</cp:revision>
  <dcterms:created xsi:type="dcterms:W3CDTF">2011-12-20T12:01:04Z</dcterms:created>
  <dcterms:modified xsi:type="dcterms:W3CDTF">2011-12-20T12:01:34Z</dcterms:modified>
</cp:coreProperties>
</file>